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84" r:id="rId2"/>
    <p:sldId id="289" r:id="rId3"/>
    <p:sldId id="282" r:id="rId4"/>
    <p:sldId id="290" r:id="rId5"/>
    <p:sldId id="286" r:id="rId6"/>
    <p:sldId id="258" r:id="rId7"/>
    <p:sldId id="278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FFFFFF"/>
    <a:srgbClr val="A2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6338" autoAdjust="0"/>
  </p:normalViewPr>
  <p:slideViewPr>
    <p:cSldViewPr snapToGrid="0">
      <p:cViewPr varScale="1">
        <p:scale>
          <a:sx n="132" d="100"/>
          <a:sy n="132" d="100"/>
        </p:scale>
        <p:origin x="224" y="176"/>
      </p:cViewPr>
      <p:guideLst/>
    </p:cSldViewPr>
  </p:slideViewPr>
  <p:outlineViewPr>
    <p:cViewPr>
      <p:scale>
        <a:sx n="33" d="100"/>
        <a:sy n="33" d="100"/>
      </p:scale>
      <p:origin x="0" y="-22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F6-4B56-88EF-50A9CC5CA7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F6-4B56-88EF-50A9CC5CA7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F6-4B56-88EF-50A9CC5CA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120207"/>
        <c:axId val="77118959"/>
      </c:barChart>
      <c:catAx>
        <c:axId val="7712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18959"/>
        <c:crosses val="autoZero"/>
        <c:auto val="1"/>
        <c:lblAlgn val="ctr"/>
        <c:lblOffset val="100"/>
        <c:noMultiLvlLbl val="0"/>
      </c:catAx>
      <c:valAx>
        <c:axId val="7711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20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548DD-AF31-45BA-A26D-7AC4939564ED}" type="datetimeFigureOut">
              <a:rPr lang="en-US" smtClean="0"/>
              <a:t>10/7/21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8C05-38F5-46EB-BECD-5394A7777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Seal on the Oval. Used as a background picture.">
            <a:extLst>
              <a:ext uri="{FF2B5EF4-FFF2-40B4-BE49-F238E27FC236}">
                <a16:creationId xmlns:a16="http://schemas.microsoft.com/office/drawing/2014/main" id="{C4E00CA3-028B-4946-BBB4-5C31154E3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942" b="11942"/>
          <a:stretch/>
        </p:blipFill>
        <p:spPr>
          <a:xfrm>
            <a:off x="400279" y="374573"/>
            <a:ext cx="11391441" cy="5772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F839D-17A6-464E-BE22-E9B747DF3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279" y="1912072"/>
            <a:ext cx="11390045" cy="2387600"/>
          </a:xfrm>
          <a:solidFill>
            <a:srgbClr val="FFFFFF">
              <a:alpha val="69804"/>
            </a:srgbClr>
          </a:solidFill>
        </p:spPr>
        <p:txBody>
          <a:bodyPr lIns="365760" anchor="ctr">
            <a:normAutofit/>
          </a:bodyPr>
          <a:lstStyle>
            <a:lvl1pPr algn="l"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48FA3-A642-4E78-8E7B-809942D8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71CDF-2BA0-4B12-BAB3-F078D4D1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02ADA-344D-4C5C-97AD-978608FF7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1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nd Figure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32273"/>
            <a:ext cx="3637944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761295"/>
            <a:ext cx="3637944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 descr="Title ornament - do not edit.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839789" y="2060409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B3712-421D-4D44-A208-FCFD9F142B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9938" y="2332038"/>
            <a:ext cx="6608762" cy="3814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a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375593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56551" y="3242821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 userDrawn="1"/>
        </p:nvCxnSpPr>
        <p:spPr>
          <a:xfrm>
            <a:off x="5856552" y="1541935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5763" y="403767"/>
            <a:ext cx="4629150" cy="57436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8E9976-AB2A-4D33-BDD3-3DD81964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551" y="1806160"/>
            <a:ext cx="5441196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74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56551" y="3242821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 userDrawn="1"/>
        </p:nvCxnSpPr>
        <p:spPr>
          <a:xfrm>
            <a:off x="5856552" y="1541935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73" y="427519"/>
            <a:ext cx="4572000" cy="296149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2A46D0-0103-4ABC-91D6-429E065615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3" y="3389014"/>
            <a:ext cx="22860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AFE350-DAC2-4FA1-8058-2BB689DE6D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82873" y="3389014"/>
            <a:ext cx="22860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9F3245-5C19-491B-A3C7-0953BE94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551" y="1806160"/>
            <a:ext cx="5441196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97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32273"/>
            <a:ext cx="3637944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761295"/>
            <a:ext cx="3637944" cy="10558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839789" y="2060409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7203" y="696457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204" y="2453541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057204" y="2763582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1ED6439-33AD-49C2-871A-58168B09AD8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74140" y="696457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724A983-E2D4-411D-8E9C-28DDCC5FAF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4141" y="2453541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2A31C1D-8F1D-4CB6-9F05-8D8BB079EB9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374141" y="2763582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E32EFC8D-798E-4678-A87B-C90DCCB5A99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91076" y="696457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1DD5E6-B902-4C2D-9D16-3F59B4BCBA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1077" y="2453541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2D6015B-E243-493B-AEF7-C9745236520A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691077" y="2763582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A5B97012-2868-43C2-9206-9E4FE0F4F61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78858" y="3386275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8454760-D7F3-475D-A20B-0C0BCB057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8859" y="5143359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D393514-D249-454A-BB12-08A04E74C5AB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5078859" y="5453400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D278255C-18BA-474E-96F6-62A50AF41C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95795" y="3386275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4F57BC1-C0AE-424B-9367-C3705C88E5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95796" y="5143359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B8CE1909-D1B0-4CED-A8A6-86452D79637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7395796" y="5453400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844A874-C4B9-4320-AE76-AA222CA8567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712731" y="3386275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CF80027-C4C4-4FAC-8656-046DDF8D9C8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12732" y="5143359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5AC34476-3C87-41CC-8284-D6A31C7F741D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9712732" y="5453400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67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A03F2-9CC5-4C7D-98F8-9957C809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A53CF-A8C8-4BBA-B9A9-B09B8659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F50D38-5438-F344-9475-34794C40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08DB35-EBE4-7D47-B3CA-C94ADD2F76D2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1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F5652-5F8D-4F3B-BE45-6F2FE0F5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DEF2A-FDC4-461B-A64A-242E9A04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4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001C-171D-4E3E-B5D6-BCADE39B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34708-1F7D-4A7D-990D-4B0285713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descr="Red background with notch.">
            <a:extLst>
              <a:ext uri="{FF2B5EF4-FFF2-40B4-BE49-F238E27FC236}">
                <a16:creationId xmlns:a16="http://schemas.microsoft.com/office/drawing/2014/main" id="{221065E6-A38E-4F0C-8A91-83E3ADB9FE2D}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AE5508-873C-8C4C-A88E-C1B4E571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83112E-B440-C046-B221-F7DBDB8A7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65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21065E6-A38E-4F0C-8A91-83E3ADB9FE2D}"/>
              </a:ext>
            </a:extLst>
          </p:cNvPr>
          <p:cNvSpPr/>
          <p:nvPr userDrawn="1"/>
        </p:nvSpPr>
        <p:spPr>
          <a:xfrm>
            <a:off x="400280" y="374573"/>
            <a:ext cx="11391441" cy="5772839"/>
          </a:xfrm>
          <a:custGeom>
            <a:avLst/>
            <a:gdLst>
              <a:gd name="connsiteX0" fmla="*/ 0 w 11391441"/>
              <a:gd name="connsiteY0" fmla="*/ 11017 h 5772839"/>
              <a:gd name="connsiteX1" fmla="*/ 0 w 11391441"/>
              <a:gd name="connsiteY1" fmla="*/ 5772839 h 5772839"/>
              <a:gd name="connsiteX2" fmla="*/ 10796530 w 11391441"/>
              <a:gd name="connsiteY2" fmla="*/ 5772839 h 5772839"/>
              <a:gd name="connsiteX3" fmla="*/ 11391441 w 11391441"/>
              <a:gd name="connsiteY3" fmla="*/ 5177928 h 5772839"/>
              <a:gd name="connsiteX4" fmla="*/ 11391441 w 11391441"/>
              <a:gd name="connsiteY4" fmla="*/ 0 h 5772839"/>
              <a:gd name="connsiteX5" fmla="*/ 0 w 11391441"/>
              <a:gd name="connsiteY5" fmla="*/ 11017 h 577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1441" h="5772839">
                <a:moveTo>
                  <a:pt x="0" y="11017"/>
                </a:moveTo>
                <a:lnTo>
                  <a:pt x="0" y="5772839"/>
                </a:lnTo>
                <a:lnTo>
                  <a:pt x="10796530" y="5772839"/>
                </a:lnTo>
                <a:lnTo>
                  <a:pt x="11391441" y="5177928"/>
                </a:lnTo>
                <a:lnTo>
                  <a:pt x="11391441" y="0"/>
                </a:lnTo>
                <a:lnTo>
                  <a:pt x="0" y="11017"/>
                </a:lnTo>
                <a:close/>
              </a:path>
            </a:pathLst>
          </a:custGeom>
          <a:solidFill>
            <a:srgbClr val="A2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94FE8C-BFE3-EA46-9F67-FCF68481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8173B2-180C-2442-AB23-1F3D5609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75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4E7D8D-3CE6-BC4E-BA91-C825C3B7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BB5AB9-FC6F-7F4D-885C-DFDA8229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 b="1" i="0">
                <a:solidFill>
                  <a:schemeClr val="tx1"/>
                </a:solidFill>
                <a:latin typeface="Buckeye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04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A6A-DE3E-452A-8765-F4A9FE44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2BB6-0EC3-47A0-964A-91B4EAB22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1509"/>
            <a:ext cx="10515600" cy="40154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748A89-EDD3-4E47-AFE7-62C61C34960B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45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10778-4DA8-45B3-97ED-ECBE5C608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3038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06950"/>
            <a:ext cx="3200400" cy="3060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800EDF-F600-4ABA-9A26-740C4D40C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883038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5DC47ED-65AF-468C-B064-C602467FDF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706950"/>
            <a:ext cx="3200400" cy="3060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A0CF29B-96BC-43D9-8AB6-6FADA9A928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124" y="1894991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19B7547-6851-4E06-A147-72DEB3E256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75124" y="2718903"/>
            <a:ext cx="3200400" cy="3060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0F89D-2F52-4A06-A26B-F81A4CCA049C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6764" y="2377658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615C9D-EE6C-4B25-8C7B-BD41495EDED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15362" y="2377658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670F325A-C820-6347-A10B-9DD63E3B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D95B3B-5BE2-F245-A653-7ABF52BA55BB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8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32273"/>
            <a:ext cx="3637944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761295"/>
            <a:ext cx="3637944" cy="10558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839789" y="2060409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233CD8-5E31-4581-814D-DA09D49C1F86}"/>
              </a:ext>
            </a:extLst>
          </p:cNvPr>
          <p:cNvCxnSpPr>
            <a:cxnSpLocks/>
          </p:cNvCxnSpPr>
          <p:nvPr userDrawn="1"/>
        </p:nvCxnSpPr>
        <p:spPr>
          <a:xfrm flipV="1">
            <a:off x="4982055" y="1355651"/>
            <a:ext cx="0" cy="470578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5829" y="1186651"/>
            <a:ext cx="914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1823" y="1197473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561816" y="1494459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B784B6F-C536-4BE2-9F68-EFD22C48A7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95822" y="2625206"/>
            <a:ext cx="914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8CA5EED-CA8D-41CE-A9A2-2D0FD1FFEA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1816" y="2636028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A62EE4C-12CF-4CD9-A03E-75610F65D462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6561809" y="2933014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EDC020B-92DF-44EE-8F61-D1F5715938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95822" y="3984098"/>
            <a:ext cx="9144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C31054-F323-447E-A250-00C70D0332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61816" y="3994920"/>
            <a:ext cx="4524097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A0E534F-F82F-491F-A155-625F7F13DD81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561809" y="4291906"/>
            <a:ext cx="4524097" cy="75475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3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C1AF12-65D7-4CCC-B876-272178DEF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2178050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78A9C5-0FEF-4CDF-8E0D-77B2B3787EB1}"/>
              </a:ext>
            </a:extLst>
          </p:cNvPr>
          <p:cNvCxnSpPr>
            <a:cxnSpLocks/>
          </p:cNvCxnSpPr>
          <p:nvPr userDrawn="1"/>
        </p:nvCxnSpPr>
        <p:spPr>
          <a:xfrm>
            <a:off x="2117969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1E8251-4870-40ED-8F84-F3F4065F8B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983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21F103-A52D-4BF8-A426-261D45BC06E9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15976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B445D7-04D9-4518-A91A-395D959AA5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2024" y="2178050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2A72AE-B0BA-451A-A298-6F08D46BE149}"/>
              </a:ext>
            </a:extLst>
          </p:cNvPr>
          <p:cNvCxnSpPr>
            <a:cxnSpLocks/>
          </p:cNvCxnSpPr>
          <p:nvPr userDrawn="1"/>
        </p:nvCxnSpPr>
        <p:spPr>
          <a:xfrm>
            <a:off x="5720579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4B66B5-8A11-414B-BD6A-3CA8D49CD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2032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B83ED64-7985-4721-920B-54BC42A5E1D7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4362025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8CFB95A-0D9D-453A-9CB2-BF05EF3E7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8066" y="2178050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95B02B-287E-4902-9AF6-04C885FA6DD1}"/>
              </a:ext>
            </a:extLst>
          </p:cNvPr>
          <p:cNvCxnSpPr>
            <a:cxnSpLocks/>
          </p:cNvCxnSpPr>
          <p:nvPr userDrawn="1"/>
        </p:nvCxnSpPr>
        <p:spPr>
          <a:xfrm>
            <a:off x="9276048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79EC675-E9A3-4C03-B61F-A49031FA50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8074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8429F79-518E-407C-8FF2-83D7C7D801FD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7908067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4EC54A-1238-054A-B123-4E089148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B88219-839E-554B-B72F-F7177AF5404C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9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EA513-5076-4D62-8F85-69A918D7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55A3-A75E-4A34-A5A1-1B324FA10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The Ohio State University word logo with Block O">
            <a:extLst>
              <a:ext uri="{FF2B5EF4-FFF2-40B4-BE49-F238E27FC236}">
                <a16:creationId xmlns:a16="http://schemas.microsoft.com/office/drawing/2014/main" id="{F4663FBE-A0D1-4371-8BE2-6E00A4B835A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01676" y="6331563"/>
            <a:ext cx="2382828" cy="3416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F603-DAEE-420E-95E6-F50256758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749" y="5782287"/>
            <a:ext cx="497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01DD-FBD8-4A19-BD71-AB3CFFDE4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5524" y="62964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4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60" r:id="rId4"/>
    <p:sldLayoutId id="2147483661" r:id="rId5"/>
    <p:sldLayoutId id="2147483650" r:id="rId6"/>
    <p:sldLayoutId id="2147483676" r:id="rId7"/>
    <p:sldLayoutId id="2147483678" r:id="rId8"/>
    <p:sldLayoutId id="2147483679" r:id="rId9"/>
    <p:sldLayoutId id="2147483662" r:id="rId10"/>
    <p:sldLayoutId id="2147483663" r:id="rId11"/>
    <p:sldLayoutId id="2147483665" r:id="rId12"/>
    <p:sldLayoutId id="2147483682" r:id="rId13"/>
    <p:sldLayoutId id="2147483654" r:id="rId14"/>
    <p:sldLayoutId id="214748365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A0C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5E5634-36AE-4A0C-9D29-500D94C2D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your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5424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E661BC-676D-2048-8AEE-C2960D13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1A272-D675-1A42-8B65-E1325B63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E2D0B2-601B-B447-B4B1-537AA96E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 your 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958CA-D5D6-D243-AC07-D2D9DDBC7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your subhead</a:t>
            </a:r>
          </a:p>
        </p:txBody>
      </p:sp>
    </p:spTree>
    <p:extLst>
      <p:ext uri="{BB962C8B-B14F-4D97-AF65-F5344CB8AC3E}">
        <p14:creationId xmlns:p14="http://schemas.microsoft.com/office/powerpoint/2010/main" val="40872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55D95-8D35-45E3-A901-FBE1E4FC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BEFB1-276D-408E-9B2E-C6C23812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E79FD-C9A3-4549-8314-83B39E3CB88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Add your information here – a chart, paragraph, table or SmartArt.</a:t>
            </a:r>
          </a:p>
        </p:txBody>
      </p:sp>
      <p:pic>
        <p:nvPicPr>
          <p:cNvPr id="8" name="Picture Placeholder 7" descr="A picture containing the Ohio State seal on the Oval.">
            <a:extLst>
              <a:ext uri="{FF2B5EF4-FFF2-40B4-BE49-F238E27FC236}">
                <a16:creationId xmlns:a16="http://schemas.microsoft.com/office/drawing/2014/main" id="{0A07EBB8-0B17-4B24-907A-F532ABEF1C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b="842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741A2D-F93B-428E-A8C3-8116B0556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slide title.</a:t>
            </a:r>
          </a:p>
        </p:txBody>
      </p:sp>
    </p:spTree>
    <p:extLst>
      <p:ext uri="{BB962C8B-B14F-4D97-AF65-F5344CB8AC3E}">
        <p14:creationId xmlns:p14="http://schemas.microsoft.com/office/powerpoint/2010/main" val="406968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3022C7-6FC3-2943-B7F8-09567BC9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AA69F-E9FA-AD4E-AA1F-239C628C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103556-BCEC-0743-A5DF-881E2AE4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“Add your quote here.”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0BFDE-79D5-584A-A849-C3F5B12AE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Add your attribution here</a:t>
            </a:r>
          </a:p>
        </p:txBody>
      </p:sp>
    </p:spTree>
    <p:extLst>
      <p:ext uri="{BB962C8B-B14F-4D97-AF65-F5344CB8AC3E}">
        <p14:creationId xmlns:p14="http://schemas.microsoft.com/office/powerpoint/2010/main" val="3795742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159EA-2F72-4753-8456-53BA872B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slide title.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1CF7-9A67-406A-9165-58F5011025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Add your information here – a chart, paragraph, table or SmartArt.</a:t>
            </a:r>
          </a:p>
        </p:txBody>
      </p:sp>
      <p:pic>
        <p:nvPicPr>
          <p:cNvPr id="16" name="Picture Placeholder 15" descr="Icon 1&#10;&#10;Round arrow">
            <a:extLst>
              <a:ext uri="{FF2B5EF4-FFF2-40B4-BE49-F238E27FC236}">
                <a16:creationId xmlns:a16="http://schemas.microsoft.com/office/drawing/2014/main" id="{2E87869B-4094-430F-9F31-2BBE8FBFCD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B6368-C6CF-468C-9661-BACCCD9E61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 A HEADING TO MATCH YOUR ICON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730244-D08B-4E58-B589-F477003EC499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US" dirty="0"/>
              <a:t>Add context here to match your heading and icon.</a:t>
            </a:r>
          </a:p>
        </p:txBody>
      </p:sp>
      <p:pic>
        <p:nvPicPr>
          <p:cNvPr id="18" name="Picture Placeholder 17" descr="Icon 2 - A house">
            <a:extLst>
              <a:ext uri="{FF2B5EF4-FFF2-40B4-BE49-F238E27FC236}">
                <a16:creationId xmlns:a16="http://schemas.microsoft.com/office/drawing/2014/main" id="{BEEF68A3-8780-4CAD-B1E0-0631BC49B15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A44E15-5CCE-4B62-8C7C-51065CE166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 A HEADING TO MATCH YOUR ICON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0D5A9E-AE9B-4C5C-8AF7-C7E09289D37E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r>
              <a:rPr lang="en-US" dirty="0"/>
              <a:t>Add context here to match your heading and icon.</a:t>
            </a:r>
          </a:p>
        </p:txBody>
      </p:sp>
      <p:pic>
        <p:nvPicPr>
          <p:cNvPr id="20" name="Picture Placeholder 19" descr="Icon 3&#10;&#10;An information symbol.">
            <a:extLst>
              <a:ext uri="{FF2B5EF4-FFF2-40B4-BE49-F238E27FC236}">
                <a16:creationId xmlns:a16="http://schemas.microsoft.com/office/drawing/2014/main" id="{E4CEECFA-3E93-4486-8D1F-29197A5084B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1FF843-FEEF-4100-AD28-8089ADD4DB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 A HEADING TO MATCH YOUR ICON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9EF72A-B2D5-4EF3-AE04-6EE91FEAA7D9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r>
              <a:rPr lang="en-US" dirty="0"/>
              <a:t>Add context here to match your heading and icon.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B954AA1-3FB4-4B71-B6FC-E7EA30EC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7F35699-9635-435B-B5AE-07DB4844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3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54CE352-71A8-4BFB-9816-D48EF584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6B70B2B-1B76-4FE5-A907-EF87CBCA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6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83767F-BE59-4890-9F7B-FAF8BB29D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312C5-C499-4D7A-B0FE-40F3FDC60F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ENTER FIRST HEADING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4406D1-E2EB-4B3C-8EAA-3A7D9EE80D12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r>
              <a:rPr lang="en-US" dirty="0"/>
              <a:t>Add some context.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9FC653F-975E-4D4F-846D-101E883B9C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BADD85-EFE3-4251-B20D-EA85ED7954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ENTER SECOND HEADING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D76A7D-322D-4CD6-B1FD-E0CB93C2D14D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r>
              <a:rPr lang="en-US" dirty="0"/>
              <a:t>Add some context.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900E12-CC77-47CC-9F43-B144A737E3E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952693-9EFA-43AA-9889-B6A5218E810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ENTER THIRD HEADING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77511C-A8B0-4DD3-A9A8-BE3C4AE8806B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r>
              <a:rPr lang="en-US" dirty="0"/>
              <a:t>Add some context.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55EDC-AA5E-45B3-9E65-2D3ABDDB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title for three key stats</a:t>
            </a:r>
          </a:p>
        </p:txBody>
      </p:sp>
    </p:spTree>
    <p:extLst>
      <p:ext uri="{BB962C8B-B14F-4D97-AF65-F5344CB8AC3E}">
        <p14:creationId xmlns:p14="http://schemas.microsoft.com/office/powerpoint/2010/main" val="302527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24E6E8-CDAE-4397-9696-4A2C50CA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timeline title.</a:t>
            </a:r>
          </a:p>
        </p:txBody>
      </p:sp>
      <p:cxnSp>
        <p:nvCxnSpPr>
          <p:cNvPr id="4" name="Straight Connector 3" descr="I'm the main line in the timeline.">
            <a:extLst>
              <a:ext uri="{FF2B5EF4-FFF2-40B4-BE49-F238E27FC236}">
                <a16:creationId xmlns:a16="http://schemas.microsoft.com/office/drawing/2014/main" id="{E365DDD1-30F7-D941-A493-07AA9E5173DD}"/>
              </a:ext>
            </a:extLst>
          </p:cNvPr>
          <p:cNvCxnSpPr>
            <a:cxnSpLocks/>
          </p:cNvCxnSpPr>
          <p:nvPr/>
        </p:nvCxnSpPr>
        <p:spPr>
          <a:xfrm>
            <a:off x="1122386" y="3862313"/>
            <a:ext cx="9938110" cy="0"/>
          </a:xfrm>
          <a:prstGeom prst="line">
            <a:avLst/>
          </a:prstGeom>
          <a:ln w="222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 descr="First graphic dot and line connecting the event information to the timeline.">
            <a:extLst>
              <a:ext uri="{FF2B5EF4-FFF2-40B4-BE49-F238E27FC236}">
                <a16:creationId xmlns:a16="http://schemas.microsoft.com/office/drawing/2014/main" id="{9C9B213C-53FF-4BA0-A9DE-79242146DA9D}"/>
              </a:ext>
            </a:extLst>
          </p:cNvPr>
          <p:cNvGrpSpPr/>
          <p:nvPr/>
        </p:nvGrpSpPr>
        <p:grpSpPr>
          <a:xfrm>
            <a:off x="1122387" y="3794883"/>
            <a:ext cx="718217" cy="542571"/>
            <a:chOff x="1122387" y="3794883"/>
            <a:chExt cx="718217" cy="54257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623266E-75AB-9D4B-9197-5C1E012A0599}"/>
                </a:ext>
              </a:extLst>
            </p:cNvPr>
            <p:cNvSpPr/>
            <p:nvPr/>
          </p:nvSpPr>
          <p:spPr>
            <a:xfrm>
              <a:off x="1412296" y="3794883"/>
              <a:ext cx="134861" cy="134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BA0C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855DC3-EE8D-0A4E-845F-166F3C05217F}"/>
                </a:ext>
              </a:extLst>
            </p:cNvPr>
            <p:cNvCxnSpPr>
              <a:cxnSpLocks/>
            </p:cNvCxnSpPr>
            <p:nvPr/>
          </p:nvCxnSpPr>
          <p:spPr>
            <a:xfrm>
              <a:off x="1475915" y="3912015"/>
              <a:ext cx="0" cy="401665"/>
            </a:xfrm>
            <a:prstGeom prst="line">
              <a:avLst/>
            </a:prstGeom>
            <a:ln w="952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9D2B73-B350-7E49-A112-CD140F778027}"/>
                </a:ext>
              </a:extLst>
            </p:cNvPr>
            <p:cNvCxnSpPr>
              <a:cxnSpLocks/>
            </p:cNvCxnSpPr>
            <p:nvPr/>
          </p:nvCxnSpPr>
          <p:spPr>
            <a:xfrm>
              <a:off x="1122387" y="4337454"/>
              <a:ext cx="718217" cy="0"/>
            </a:xfrm>
            <a:prstGeom prst="line">
              <a:avLst/>
            </a:prstGeom>
            <a:ln w="38100">
              <a:solidFill>
                <a:srgbClr val="BA0C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8908D579-6F15-7244-AB4E-0D1CAA196C4B}"/>
              </a:ext>
            </a:extLst>
          </p:cNvPr>
          <p:cNvSpPr txBox="1">
            <a:spLocks/>
          </p:cNvSpPr>
          <p:nvPr/>
        </p:nvSpPr>
        <p:spPr>
          <a:xfrm>
            <a:off x="1122386" y="4455230"/>
            <a:ext cx="1753386" cy="1467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BA0C2F"/>
                </a:solidFill>
              </a:rPr>
              <a:t>OCTOBER ’21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2B88160A-3B7F-FA42-949C-E5D8E3E11B42}"/>
              </a:ext>
            </a:extLst>
          </p:cNvPr>
          <p:cNvSpPr txBox="1">
            <a:spLocks/>
          </p:cNvSpPr>
          <p:nvPr/>
        </p:nvSpPr>
        <p:spPr>
          <a:xfrm>
            <a:off x="1122386" y="4607721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Subhead here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D4DA05D3-BDCA-0B48-94B2-D511E479ABB3}"/>
              </a:ext>
            </a:extLst>
          </p:cNvPr>
          <p:cNvSpPr txBox="1">
            <a:spLocks/>
          </p:cNvSpPr>
          <p:nvPr/>
        </p:nvSpPr>
        <p:spPr>
          <a:xfrm>
            <a:off x="1122386" y="4839019"/>
            <a:ext cx="1753386" cy="674594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Lorem ipsum dolor sit </a:t>
            </a:r>
            <a:r>
              <a:rPr lang="en-US" dirty="0" err="1">
                <a:solidFill>
                  <a:schemeClr val="tx2"/>
                </a:solidFill>
              </a:rPr>
              <a:t>amet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consectetur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adipiscing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elit</a:t>
            </a:r>
            <a:r>
              <a:rPr lang="en-US" dirty="0">
                <a:solidFill>
                  <a:schemeClr val="tx2"/>
                </a:solidFill>
              </a:rPr>
              <a:t>, sed do </a:t>
            </a:r>
            <a:r>
              <a:rPr lang="en-US" dirty="0" err="1">
                <a:solidFill>
                  <a:schemeClr val="tx2"/>
                </a:solidFill>
              </a:rPr>
              <a:t>eiusmod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tempor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incididunt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ut</a:t>
            </a:r>
            <a:r>
              <a:rPr lang="en-US" dirty="0">
                <a:solidFill>
                  <a:schemeClr val="tx2"/>
                </a:solidFill>
              </a:rPr>
              <a:t> labore et dolore.</a:t>
            </a:r>
          </a:p>
        </p:txBody>
      </p:sp>
      <p:grpSp>
        <p:nvGrpSpPr>
          <p:cNvPr id="7" name="Group 6" descr="Second graphic dot and line connecting the event information to the timeline.">
            <a:extLst>
              <a:ext uri="{FF2B5EF4-FFF2-40B4-BE49-F238E27FC236}">
                <a16:creationId xmlns:a16="http://schemas.microsoft.com/office/drawing/2014/main" id="{3EE20414-9595-4362-858B-49A11FF272DE}"/>
              </a:ext>
            </a:extLst>
          </p:cNvPr>
          <p:cNvGrpSpPr/>
          <p:nvPr/>
        </p:nvGrpSpPr>
        <p:grpSpPr>
          <a:xfrm>
            <a:off x="1840604" y="3397726"/>
            <a:ext cx="718217" cy="532018"/>
            <a:chOff x="1840604" y="3397726"/>
            <a:chExt cx="718217" cy="53201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9001B5E-A899-6B4C-A232-77232474F70D}"/>
                </a:ext>
              </a:extLst>
            </p:cNvPr>
            <p:cNvCxnSpPr>
              <a:cxnSpLocks/>
            </p:cNvCxnSpPr>
            <p:nvPr/>
          </p:nvCxnSpPr>
          <p:spPr>
            <a:xfrm>
              <a:off x="1840604" y="3407659"/>
              <a:ext cx="718217" cy="0"/>
            </a:xfrm>
            <a:prstGeom prst="line">
              <a:avLst/>
            </a:prstGeom>
            <a:ln w="38100">
              <a:solidFill>
                <a:srgbClr val="BA0C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087CE1A-66D4-B543-A1E3-4E28C92FB437}"/>
                </a:ext>
              </a:extLst>
            </p:cNvPr>
            <p:cNvCxnSpPr>
              <a:cxnSpLocks/>
            </p:cNvCxnSpPr>
            <p:nvPr/>
          </p:nvCxnSpPr>
          <p:spPr>
            <a:xfrm>
              <a:off x="2194132" y="3397726"/>
              <a:ext cx="0" cy="401665"/>
            </a:xfrm>
            <a:prstGeom prst="line">
              <a:avLst/>
            </a:prstGeom>
            <a:ln w="952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54D1E58-33EE-F344-8529-615E1DF44CF7}"/>
                </a:ext>
              </a:extLst>
            </p:cNvPr>
            <p:cNvSpPr/>
            <p:nvPr/>
          </p:nvSpPr>
          <p:spPr>
            <a:xfrm>
              <a:off x="2130513" y="3794883"/>
              <a:ext cx="134861" cy="134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BA0C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6FA8D0FA-CA22-3447-8436-0F5420B0F1E3}"/>
              </a:ext>
            </a:extLst>
          </p:cNvPr>
          <p:cNvSpPr txBox="1">
            <a:spLocks/>
          </p:cNvSpPr>
          <p:nvPr/>
        </p:nvSpPr>
        <p:spPr>
          <a:xfrm>
            <a:off x="1850471" y="2284680"/>
            <a:ext cx="1753386" cy="15801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BA0C2F"/>
                </a:solidFill>
              </a:rPr>
              <a:t>NOVEMBER ’21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78424E3-D1A2-AD46-956E-363F7ADDF6AD}"/>
              </a:ext>
            </a:extLst>
          </p:cNvPr>
          <p:cNvSpPr txBox="1">
            <a:spLocks/>
          </p:cNvSpPr>
          <p:nvPr/>
        </p:nvSpPr>
        <p:spPr>
          <a:xfrm>
            <a:off x="1850471" y="2437170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Subhead here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159B3E32-EF31-E344-B1A2-8800750384F0}"/>
              </a:ext>
            </a:extLst>
          </p:cNvPr>
          <p:cNvSpPr txBox="1">
            <a:spLocks/>
          </p:cNvSpPr>
          <p:nvPr/>
        </p:nvSpPr>
        <p:spPr>
          <a:xfrm>
            <a:off x="1850471" y="2668467"/>
            <a:ext cx="1745763" cy="674245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Lorem ipsum dolor sit </a:t>
            </a:r>
            <a:r>
              <a:rPr lang="en-US" dirty="0" err="1">
                <a:solidFill>
                  <a:schemeClr val="tx2"/>
                </a:solidFill>
              </a:rPr>
              <a:t>amet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consectetur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adipiscing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elit</a:t>
            </a:r>
            <a:r>
              <a:rPr lang="en-US" dirty="0">
                <a:solidFill>
                  <a:schemeClr val="tx2"/>
                </a:solidFill>
              </a:rPr>
              <a:t>, sed do </a:t>
            </a:r>
            <a:r>
              <a:rPr lang="en-US" dirty="0" err="1">
                <a:solidFill>
                  <a:schemeClr val="tx2"/>
                </a:solidFill>
              </a:rPr>
              <a:t>eiusmod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tempor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incididunt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ut</a:t>
            </a:r>
            <a:r>
              <a:rPr lang="en-US" dirty="0">
                <a:solidFill>
                  <a:schemeClr val="tx2"/>
                </a:solidFill>
              </a:rPr>
              <a:t> labore et dolore magna et.</a:t>
            </a:r>
          </a:p>
        </p:txBody>
      </p:sp>
      <p:grpSp>
        <p:nvGrpSpPr>
          <p:cNvPr id="8" name="Group 7" descr="Third graphic dot and line connecting the event information to the timeline.">
            <a:extLst>
              <a:ext uri="{FF2B5EF4-FFF2-40B4-BE49-F238E27FC236}">
                <a16:creationId xmlns:a16="http://schemas.microsoft.com/office/drawing/2014/main" id="{10729528-B968-4896-AE21-A27995141BA8}"/>
              </a:ext>
            </a:extLst>
          </p:cNvPr>
          <p:cNvGrpSpPr/>
          <p:nvPr/>
        </p:nvGrpSpPr>
        <p:grpSpPr>
          <a:xfrm>
            <a:off x="3352579" y="3794883"/>
            <a:ext cx="780874" cy="542573"/>
            <a:chOff x="3352579" y="3794883"/>
            <a:chExt cx="780874" cy="542573"/>
          </a:xfrm>
        </p:grpSpPr>
        <p:cxnSp>
          <p:nvCxnSpPr>
            <p:cNvPr id="35" name="Elbow Connector 34">
              <a:extLst>
                <a:ext uri="{FF2B5EF4-FFF2-40B4-BE49-F238E27FC236}">
                  <a16:creationId xmlns:a16="http://schemas.microsoft.com/office/drawing/2014/main" id="{43563D1F-6777-C448-9D99-8DEAB81EF75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378364" y="3944379"/>
              <a:ext cx="429948" cy="356205"/>
            </a:xfrm>
            <a:prstGeom prst="bentConnector3">
              <a:avLst>
                <a:gd name="adj1" fmla="val 45615"/>
              </a:avLst>
            </a:prstGeom>
            <a:ln w="952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8E27243-BC87-6140-9C9A-FAEA95D9163E}"/>
                </a:ext>
              </a:extLst>
            </p:cNvPr>
            <p:cNvCxnSpPr>
              <a:cxnSpLocks/>
            </p:cNvCxnSpPr>
            <p:nvPr/>
          </p:nvCxnSpPr>
          <p:spPr>
            <a:xfrm>
              <a:off x="3415236" y="4337454"/>
              <a:ext cx="718217" cy="0"/>
            </a:xfrm>
            <a:prstGeom prst="line">
              <a:avLst/>
            </a:prstGeom>
            <a:ln w="38100">
              <a:solidFill>
                <a:srgbClr val="BA0C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456DE5F-675A-5349-A579-64706429449F}"/>
                </a:ext>
              </a:extLst>
            </p:cNvPr>
            <p:cNvSpPr/>
            <p:nvPr/>
          </p:nvSpPr>
          <p:spPr>
            <a:xfrm>
              <a:off x="3352579" y="3794883"/>
              <a:ext cx="134861" cy="134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BA0C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5CADC216-9FFE-4048-8D33-568B92E042DC}"/>
              </a:ext>
            </a:extLst>
          </p:cNvPr>
          <p:cNvSpPr txBox="1">
            <a:spLocks/>
          </p:cNvSpPr>
          <p:nvPr/>
        </p:nvSpPr>
        <p:spPr>
          <a:xfrm>
            <a:off x="3423473" y="4455230"/>
            <a:ext cx="1753386" cy="1467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BA0C2F"/>
                </a:solidFill>
              </a:rPr>
              <a:t>JANUARY ’22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53B8AC6E-9F2D-8147-87B3-83E736CE57F6}"/>
              </a:ext>
            </a:extLst>
          </p:cNvPr>
          <p:cNvSpPr txBox="1">
            <a:spLocks/>
          </p:cNvSpPr>
          <p:nvPr/>
        </p:nvSpPr>
        <p:spPr>
          <a:xfrm>
            <a:off x="3423473" y="4607721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Subhead here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064F4825-578A-D741-B6D1-7A166157C2E3}"/>
              </a:ext>
            </a:extLst>
          </p:cNvPr>
          <p:cNvSpPr txBox="1">
            <a:spLocks/>
          </p:cNvSpPr>
          <p:nvPr/>
        </p:nvSpPr>
        <p:spPr>
          <a:xfrm>
            <a:off x="3423473" y="4839019"/>
            <a:ext cx="2132140" cy="816264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Lorem ipsum dolor sit </a:t>
            </a:r>
            <a:r>
              <a:rPr lang="en-US" dirty="0" err="1">
                <a:solidFill>
                  <a:schemeClr val="tx2"/>
                </a:solidFill>
              </a:rPr>
              <a:t>amet</a:t>
            </a:r>
            <a:r>
              <a:rPr lang="en-US" dirty="0">
                <a:solidFill>
                  <a:schemeClr val="tx2"/>
                </a:solidFill>
              </a:rPr>
              <a:t>, con sec </a:t>
            </a:r>
            <a:r>
              <a:rPr lang="en-US" dirty="0" err="1">
                <a:solidFill>
                  <a:schemeClr val="tx2"/>
                </a:solidFill>
              </a:rPr>
              <a:t>tetur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adipiscing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elit</a:t>
            </a:r>
            <a:r>
              <a:rPr lang="en-US" dirty="0">
                <a:solidFill>
                  <a:schemeClr val="tx2"/>
                </a:solidFill>
              </a:rPr>
              <a:t>, sed do </a:t>
            </a:r>
            <a:r>
              <a:rPr lang="en-US" dirty="0" err="1">
                <a:solidFill>
                  <a:schemeClr val="tx2"/>
                </a:solidFill>
              </a:rPr>
              <a:t>eiusmod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tempor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incididunt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ut</a:t>
            </a:r>
            <a:r>
              <a:rPr lang="en-US" dirty="0">
                <a:solidFill>
                  <a:schemeClr val="tx2"/>
                </a:solidFill>
              </a:rPr>
              <a:t> labore et dolore magna et </a:t>
            </a:r>
            <a:r>
              <a:rPr lang="en-US" dirty="0" err="1">
                <a:solidFill>
                  <a:schemeClr val="tx2"/>
                </a:solidFill>
              </a:rPr>
              <a:t>aliqua</a:t>
            </a:r>
            <a:r>
              <a:rPr lang="en-US" dirty="0">
                <a:solidFill>
                  <a:schemeClr val="tx2"/>
                </a:solidFill>
              </a:rPr>
              <a:t>. Ut </a:t>
            </a:r>
            <a:r>
              <a:rPr lang="en-US" dirty="0" err="1">
                <a:solidFill>
                  <a:schemeClr val="tx2"/>
                </a:solidFill>
              </a:rPr>
              <a:t>enim</a:t>
            </a:r>
            <a:r>
              <a:rPr lang="en-US" dirty="0">
                <a:solidFill>
                  <a:schemeClr val="tx2"/>
                </a:solidFill>
              </a:rPr>
              <a:t> ad minim </a:t>
            </a:r>
            <a:r>
              <a:rPr lang="en-US" dirty="0" err="1">
                <a:solidFill>
                  <a:schemeClr val="tx2"/>
                </a:solidFill>
              </a:rPr>
              <a:t>veniam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quis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nostrud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tempor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9" name="Group 8" descr="Fourth graphic dot and line connecting the event information to the timeline.">
            <a:extLst>
              <a:ext uri="{FF2B5EF4-FFF2-40B4-BE49-F238E27FC236}">
                <a16:creationId xmlns:a16="http://schemas.microsoft.com/office/drawing/2014/main" id="{397461D7-2C8C-46A9-8D7F-09697B92FF9A}"/>
              </a:ext>
            </a:extLst>
          </p:cNvPr>
          <p:cNvGrpSpPr/>
          <p:nvPr/>
        </p:nvGrpSpPr>
        <p:grpSpPr>
          <a:xfrm>
            <a:off x="4309696" y="3385310"/>
            <a:ext cx="718217" cy="532018"/>
            <a:chOff x="4309696" y="3385310"/>
            <a:chExt cx="718217" cy="53201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91695EA-A0E6-014D-B368-59B060FE931F}"/>
                </a:ext>
              </a:extLst>
            </p:cNvPr>
            <p:cNvCxnSpPr>
              <a:cxnSpLocks/>
            </p:cNvCxnSpPr>
            <p:nvPr/>
          </p:nvCxnSpPr>
          <p:spPr>
            <a:xfrm>
              <a:off x="4664993" y="3385310"/>
              <a:ext cx="0" cy="401665"/>
            </a:xfrm>
            <a:prstGeom prst="line">
              <a:avLst/>
            </a:prstGeom>
            <a:ln w="952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B803CF-32E3-914A-9878-14E528BBDD4B}"/>
                </a:ext>
              </a:extLst>
            </p:cNvPr>
            <p:cNvCxnSpPr>
              <a:cxnSpLocks/>
            </p:cNvCxnSpPr>
            <p:nvPr/>
          </p:nvCxnSpPr>
          <p:spPr>
            <a:xfrm>
              <a:off x="4309696" y="3395243"/>
              <a:ext cx="718217" cy="0"/>
            </a:xfrm>
            <a:prstGeom prst="line">
              <a:avLst/>
            </a:prstGeom>
            <a:ln w="38100">
              <a:solidFill>
                <a:srgbClr val="BA0C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D87685-932B-8A47-842B-995C06EA0C19}"/>
                </a:ext>
              </a:extLst>
            </p:cNvPr>
            <p:cNvSpPr/>
            <p:nvPr/>
          </p:nvSpPr>
          <p:spPr>
            <a:xfrm>
              <a:off x="4601374" y="3782467"/>
              <a:ext cx="134861" cy="134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BA0C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4214922C-661E-9540-8AF6-1891995CC082}"/>
              </a:ext>
            </a:extLst>
          </p:cNvPr>
          <p:cNvSpPr txBox="1">
            <a:spLocks/>
          </p:cNvSpPr>
          <p:nvPr/>
        </p:nvSpPr>
        <p:spPr>
          <a:xfrm>
            <a:off x="4326172" y="2284680"/>
            <a:ext cx="1753386" cy="1467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BA0C2F"/>
                </a:solidFill>
              </a:rPr>
              <a:t>FEBRUARY ’22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CF013493-D8D9-FF4D-9A11-EC4FC50031B0}"/>
              </a:ext>
            </a:extLst>
          </p:cNvPr>
          <p:cNvSpPr txBox="1">
            <a:spLocks/>
          </p:cNvSpPr>
          <p:nvPr/>
        </p:nvSpPr>
        <p:spPr>
          <a:xfrm>
            <a:off x="4326172" y="2437170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Subhead here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2055D147-9B0F-8149-9478-B98DDA9B053C}"/>
              </a:ext>
            </a:extLst>
          </p:cNvPr>
          <p:cNvSpPr txBox="1">
            <a:spLocks/>
          </p:cNvSpPr>
          <p:nvPr/>
        </p:nvSpPr>
        <p:spPr>
          <a:xfrm>
            <a:off x="4326172" y="2668468"/>
            <a:ext cx="1753386" cy="674594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Lorem ipsum dolor sit amet, consectetur adipiscing elit, sed do eiusmod tempor incididunt ut labore et dolore magna et.</a:t>
            </a:r>
          </a:p>
        </p:txBody>
      </p:sp>
      <p:grpSp>
        <p:nvGrpSpPr>
          <p:cNvPr id="10" name="Group 9" descr="Fifth graphic dot and line connecting the event information to the timeline.">
            <a:extLst>
              <a:ext uri="{FF2B5EF4-FFF2-40B4-BE49-F238E27FC236}">
                <a16:creationId xmlns:a16="http://schemas.microsoft.com/office/drawing/2014/main" id="{4824A528-BDF0-442B-801E-C767404744A4}"/>
              </a:ext>
            </a:extLst>
          </p:cNvPr>
          <p:cNvGrpSpPr/>
          <p:nvPr/>
        </p:nvGrpSpPr>
        <p:grpSpPr>
          <a:xfrm>
            <a:off x="5484554" y="3794883"/>
            <a:ext cx="1325526" cy="542571"/>
            <a:chOff x="5484554" y="3794883"/>
            <a:chExt cx="1325526" cy="542571"/>
          </a:xfrm>
        </p:grpSpPr>
        <p:cxnSp>
          <p:nvCxnSpPr>
            <p:cNvPr id="68" name="Elbow Connector 67">
              <a:extLst>
                <a:ext uri="{FF2B5EF4-FFF2-40B4-BE49-F238E27FC236}">
                  <a16:creationId xmlns:a16="http://schemas.microsoft.com/office/drawing/2014/main" id="{ABBC1464-2121-5541-A0D3-05EEF6ED30C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798835" y="3646232"/>
              <a:ext cx="411480" cy="914400"/>
            </a:xfrm>
            <a:prstGeom prst="bentConnector3">
              <a:avLst>
                <a:gd name="adj1" fmla="val 49610"/>
              </a:avLst>
            </a:prstGeom>
            <a:ln w="952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7B1E113-E1B5-5A44-A82A-6A0DE854A778}"/>
                </a:ext>
              </a:extLst>
            </p:cNvPr>
            <p:cNvCxnSpPr>
              <a:cxnSpLocks/>
            </p:cNvCxnSpPr>
            <p:nvPr/>
          </p:nvCxnSpPr>
          <p:spPr>
            <a:xfrm>
              <a:off x="6091863" y="4337454"/>
              <a:ext cx="718217" cy="0"/>
            </a:xfrm>
            <a:prstGeom prst="line">
              <a:avLst/>
            </a:prstGeom>
            <a:ln w="38100">
              <a:solidFill>
                <a:srgbClr val="BA0C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F6437B8-F3C9-314B-BA41-90818F66E9BF}"/>
                </a:ext>
              </a:extLst>
            </p:cNvPr>
            <p:cNvSpPr/>
            <p:nvPr/>
          </p:nvSpPr>
          <p:spPr>
            <a:xfrm>
              <a:off x="5484554" y="3794883"/>
              <a:ext cx="134861" cy="134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BA0C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2FB10DA1-6D70-AC49-A845-B03B8CD84417}"/>
              </a:ext>
            </a:extLst>
          </p:cNvPr>
          <p:cNvSpPr txBox="1">
            <a:spLocks/>
          </p:cNvSpPr>
          <p:nvPr/>
        </p:nvSpPr>
        <p:spPr>
          <a:xfrm>
            <a:off x="6103314" y="4455230"/>
            <a:ext cx="1753386" cy="1467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BA0C2F"/>
                </a:solidFill>
              </a:rPr>
              <a:t>MARCH ’22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8F0C5486-604B-3E43-9931-FA4459335D68}"/>
              </a:ext>
            </a:extLst>
          </p:cNvPr>
          <p:cNvSpPr txBox="1">
            <a:spLocks/>
          </p:cNvSpPr>
          <p:nvPr/>
        </p:nvSpPr>
        <p:spPr>
          <a:xfrm>
            <a:off x="6103314" y="4607721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Subhead here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812DCD4F-3581-0A4B-8C4C-AEA1DD6AC2B8}"/>
              </a:ext>
            </a:extLst>
          </p:cNvPr>
          <p:cNvSpPr txBox="1">
            <a:spLocks/>
          </p:cNvSpPr>
          <p:nvPr/>
        </p:nvSpPr>
        <p:spPr>
          <a:xfrm>
            <a:off x="6103314" y="4839019"/>
            <a:ext cx="2185718" cy="588063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Lorem ipsum dolor sit amet, con sec tetur adipiscing elit, sed do eiusmod tempor incididunt ut labore et dolore.</a:t>
            </a:r>
          </a:p>
        </p:txBody>
      </p:sp>
      <p:grpSp>
        <p:nvGrpSpPr>
          <p:cNvPr id="11" name="Group 10" descr="Sixth graphic dot and line connecting the event information to the timeline.">
            <a:extLst>
              <a:ext uri="{FF2B5EF4-FFF2-40B4-BE49-F238E27FC236}">
                <a16:creationId xmlns:a16="http://schemas.microsoft.com/office/drawing/2014/main" id="{AE6934BC-0456-458C-AA2B-9C6FB64F56FB}"/>
              </a:ext>
            </a:extLst>
          </p:cNvPr>
          <p:cNvGrpSpPr/>
          <p:nvPr/>
        </p:nvGrpSpPr>
        <p:grpSpPr>
          <a:xfrm>
            <a:off x="6651521" y="3256518"/>
            <a:ext cx="1201902" cy="673226"/>
            <a:chOff x="6651521" y="3256518"/>
            <a:chExt cx="1201902" cy="673226"/>
          </a:xfrm>
        </p:grpSpPr>
        <p:cxnSp>
          <p:nvCxnSpPr>
            <p:cNvPr id="75" name="Elbow Connector 74">
              <a:extLst>
                <a:ext uri="{FF2B5EF4-FFF2-40B4-BE49-F238E27FC236}">
                  <a16:creationId xmlns:a16="http://schemas.microsoft.com/office/drawing/2014/main" id="{4C4BF681-2E6C-A741-AF17-714C1EF87C2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24930" y="3146744"/>
              <a:ext cx="548640" cy="777240"/>
            </a:xfrm>
            <a:prstGeom prst="bentConnector3">
              <a:avLst>
                <a:gd name="adj1" fmla="val 51901"/>
              </a:avLst>
            </a:prstGeom>
            <a:ln w="952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FC3EBFD-61F8-DC4D-B94D-9FD521021EE4}"/>
                </a:ext>
              </a:extLst>
            </p:cNvPr>
            <p:cNvCxnSpPr>
              <a:cxnSpLocks/>
            </p:cNvCxnSpPr>
            <p:nvPr/>
          </p:nvCxnSpPr>
          <p:spPr>
            <a:xfrm>
              <a:off x="6651521" y="3256518"/>
              <a:ext cx="718217" cy="0"/>
            </a:xfrm>
            <a:prstGeom prst="line">
              <a:avLst/>
            </a:prstGeom>
            <a:ln w="38100">
              <a:solidFill>
                <a:srgbClr val="BA0C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A97D204-89E9-014B-8DE5-34471657346D}"/>
                </a:ext>
              </a:extLst>
            </p:cNvPr>
            <p:cNvSpPr/>
            <p:nvPr/>
          </p:nvSpPr>
          <p:spPr>
            <a:xfrm>
              <a:off x="7718562" y="3794883"/>
              <a:ext cx="134861" cy="134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BA0C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DD0B9A69-1E28-E54F-BD50-92653967BB45}"/>
              </a:ext>
            </a:extLst>
          </p:cNvPr>
          <p:cNvSpPr txBox="1">
            <a:spLocks/>
          </p:cNvSpPr>
          <p:nvPr/>
        </p:nvSpPr>
        <p:spPr>
          <a:xfrm>
            <a:off x="6667997" y="2284680"/>
            <a:ext cx="1753386" cy="1467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BA0C2F"/>
                </a:solidFill>
              </a:rPr>
              <a:t>APRIL ’22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3E8C7B8-6E36-0D40-8D3C-74CEA2154724}"/>
              </a:ext>
            </a:extLst>
          </p:cNvPr>
          <p:cNvSpPr txBox="1">
            <a:spLocks/>
          </p:cNvSpPr>
          <p:nvPr/>
        </p:nvSpPr>
        <p:spPr>
          <a:xfrm>
            <a:off x="6667997" y="2437170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Subhead here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171A02E6-94E0-1942-8D01-653CF74CAE41}"/>
              </a:ext>
            </a:extLst>
          </p:cNvPr>
          <p:cNvSpPr txBox="1">
            <a:spLocks/>
          </p:cNvSpPr>
          <p:nvPr/>
        </p:nvSpPr>
        <p:spPr>
          <a:xfrm>
            <a:off x="6667997" y="2668468"/>
            <a:ext cx="1753386" cy="528215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Lorem ipsum dolor sit amet, consectetur adipiscing elit, sed do eiusmod tempor.</a:t>
            </a:r>
          </a:p>
        </p:txBody>
      </p:sp>
      <p:grpSp>
        <p:nvGrpSpPr>
          <p:cNvPr id="12" name="Group 11" descr="Seventh graphic dot and line connecting the event information to the timeline.">
            <a:extLst>
              <a:ext uri="{FF2B5EF4-FFF2-40B4-BE49-F238E27FC236}">
                <a16:creationId xmlns:a16="http://schemas.microsoft.com/office/drawing/2014/main" id="{C1746E9A-053C-43B9-B6E9-5BF528D080D5}"/>
              </a:ext>
            </a:extLst>
          </p:cNvPr>
          <p:cNvGrpSpPr/>
          <p:nvPr/>
        </p:nvGrpSpPr>
        <p:grpSpPr>
          <a:xfrm>
            <a:off x="8483354" y="3794883"/>
            <a:ext cx="1329025" cy="542571"/>
            <a:chOff x="8483354" y="3794883"/>
            <a:chExt cx="1329025" cy="542571"/>
          </a:xfrm>
        </p:grpSpPr>
        <p:cxnSp>
          <p:nvCxnSpPr>
            <p:cNvPr id="83" name="Elbow Connector 82">
              <a:extLst>
                <a:ext uri="{FF2B5EF4-FFF2-40B4-BE49-F238E27FC236}">
                  <a16:creationId xmlns:a16="http://schemas.microsoft.com/office/drawing/2014/main" id="{B2015A30-E42A-F94A-9337-B2FCDD1C54A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801134" y="3646232"/>
              <a:ext cx="411480" cy="914400"/>
            </a:xfrm>
            <a:prstGeom prst="bentConnector3">
              <a:avLst>
                <a:gd name="adj1" fmla="val 49610"/>
              </a:avLst>
            </a:prstGeom>
            <a:ln w="952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F0D38D1-2DD1-EF46-BE58-A1E0BBEFD4F8}"/>
                </a:ext>
              </a:extLst>
            </p:cNvPr>
            <p:cNvCxnSpPr>
              <a:cxnSpLocks/>
            </p:cNvCxnSpPr>
            <p:nvPr/>
          </p:nvCxnSpPr>
          <p:spPr>
            <a:xfrm>
              <a:off x="9094162" y="4337454"/>
              <a:ext cx="718217" cy="0"/>
            </a:xfrm>
            <a:prstGeom prst="line">
              <a:avLst/>
            </a:prstGeom>
            <a:ln w="38100">
              <a:solidFill>
                <a:srgbClr val="BA0C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2D97693-65E3-2649-8B62-C521BA56380A}"/>
                </a:ext>
              </a:extLst>
            </p:cNvPr>
            <p:cNvSpPr/>
            <p:nvPr/>
          </p:nvSpPr>
          <p:spPr>
            <a:xfrm>
              <a:off x="8483354" y="3794883"/>
              <a:ext cx="134861" cy="134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BA0C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6E47FB54-A7F2-F843-B14B-2666869B82A7}"/>
              </a:ext>
            </a:extLst>
          </p:cNvPr>
          <p:cNvSpPr txBox="1">
            <a:spLocks/>
          </p:cNvSpPr>
          <p:nvPr/>
        </p:nvSpPr>
        <p:spPr>
          <a:xfrm>
            <a:off x="9110638" y="4455230"/>
            <a:ext cx="1753386" cy="1467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BA0C2F"/>
                </a:solidFill>
              </a:rPr>
              <a:t>JUNE ’22</a:t>
            </a:r>
          </a:p>
        </p:txBody>
      </p:sp>
      <p:sp>
        <p:nvSpPr>
          <p:cNvPr id="82" name="Text Placeholder 4">
            <a:extLst>
              <a:ext uri="{FF2B5EF4-FFF2-40B4-BE49-F238E27FC236}">
                <a16:creationId xmlns:a16="http://schemas.microsoft.com/office/drawing/2014/main" id="{E70A0E2D-D82D-AB4F-9811-B6425E081CCF}"/>
              </a:ext>
            </a:extLst>
          </p:cNvPr>
          <p:cNvSpPr txBox="1">
            <a:spLocks/>
          </p:cNvSpPr>
          <p:nvPr/>
        </p:nvSpPr>
        <p:spPr>
          <a:xfrm>
            <a:off x="9110638" y="4607721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Subhead here</a:t>
            </a:r>
          </a:p>
        </p:txBody>
      </p: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D40D18FD-C4D1-EC48-8C02-91411FC1EB7F}"/>
              </a:ext>
            </a:extLst>
          </p:cNvPr>
          <p:cNvSpPr txBox="1">
            <a:spLocks/>
          </p:cNvSpPr>
          <p:nvPr/>
        </p:nvSpPr>
        <p:spPr>
          <a:xfrm>
            <a:off x="9110638" y="4839019"/>
            <a:ext cx="2059870" cy="816264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Lorem ipsum dolor sit amet, mag consectetur adipiscing elit, sed do eiusmod tempor incididunt ut labore et dolore magna et aliqua. Ut enim ad minim veniam nostrud.</a:t>
            </a:r>
          </a:p>
        </p:txBody>
      </p:sp>
      <p:grpSp>
        <p:nvGrpSpPr>
          <p:cNvPr id="13" name="Group 12" descr="Eighth graphic dot and line connecting the event information to the timeline.">
            <a:extLst>
              <a:ext uri="{FF2B5EF4-FFF2-40B4-BE49-F238E27FC236}">
                <a16:creationId xmlns:a16="http://schemas.microsoft.com/office/drawing/2014/main" id="{FE08DEC0-FF20-448A-8B84-AE1713FE259C}"/>
              </a:ext>
            </a:extLst>
          </p:cNvPr>
          <p:cNvGrpSpPr/>
          <p:nvPr/>
        </p:nvGrpSpPr>
        <p:grpSpPr>
          <a:xfrm>
            <a:off x="9160399" y="3399519"/>
            <a:ext cx="1571437" cy="530225"/>
            <a:chOff x="9160399" y="3399519"/>
            <a:chExt cx="1571437" cy="530225"/>
          </a:xfrm>
        </p:grpSpPr>
        <p:cxnSp>
          <p:nvCxnSpPr>
            <p:cNvPr id="89" name="Elbow Connector 88">
              <a:extLst>
                <a:ext uri="{FF2B5EF4-FFF2-40B4-BE49-F238E27FC236}">
                  <a16:creationId xmlns:a16="http://schemas.microsoft.com/office/drawing/2014/main" id="{4A6D776B-2E9A-6A49-B86F-718A9FCBED8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885268" y="3033759"/>
              <a:ext cx="411480" cy="1143000"/>
            </a:xfrm>
            <a:prstGeom prst="bentConnector3">
              <a:avLst>
                <a:gd name="adj1" fmla="val 57055"/>
              </a:avLst>
            </a:prstGeom>
            <a:ln w="952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C4DB7F0-50F4-8649-A2A0-AB5AA0B68381}"/>
                </a:ext>
              </a:extLst>
            </p:cNvPr>
            <p:cNvCxnSpPr>
              <a:cxnSpLocks/>
            </p:cNvCxnSpPr>
            <p:nvPr/>
          </p:nvCxnSpPr>
          <p:spPr>
            <a:xfrm>
              <a:off x="9160399" y="3407659"/>
              <a:ext cx="718217" cy="0"/>
            </a:xfrm>
            <a:prstGeom prst="line">
              <a:avLst/>
            </a:prstGeom>
            <a:ln w="38100">
              <a:solidFill>
                <a:srgbClr val="BA0C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D1BCEB0-73C5-134B-A6CC-65F484413C4E}"/>
                </a:ext>
              </a:extLst>
            </p:cNvPr>
            <p:cNvSpPr/>
            <p:nvPr/>
          </p:nvSpPr>
          <p:spPr>
            <a:xfrm>
              <a:off x="10596975" y="3794883"/>
              <a:ext cx="134861" cy="13486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BA0C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0C04A9B2-2BBA-EB49-88D8-8D8E59B89ECB}"/>
              </a:ext>
            </a:extLst>
          </p:cNvPr>
          <p:cNvSpPr txBox="1">
            <a:spLocks/>
          </p:cNvSpPr>
          <p:nvPr/>
        </p:nvSpPr>
        <p:spPr>
          <a:xfrm>
            <a:off x="9176875" y="2284680"/>
            <a:ext cx="1753386" cy="1467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accent1"/>
                </a:solidFill>
                <a:latin typeface="Buckeye Sans ExtraBol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BA0C2F"/>
                </a:solidFill>
              </a:rPr>
              <a:t>AUGUST ’22</a:t>
            </a:r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F302E3E2-FB1B-9F4D-878B-BF33C80DE347}"/>
              </a:ext>
            </a:extLst>
          </p:cNvPr>
          <p:cNvSpPr txBox="1">
            <a:spLocks/>
          </p:cNvSpPr>
          <p:nvPr/>
        </p:nvSpPr>
        <p:spPr>
          <a:xfrm>
            <a:off x="9176875" y="2668468"/>
            <a:ext cx="1753386" cy="674594"/>
          </a:xfrm>
          <a:prstGeom prst="rect">
            <a:avLst/>
          </a:prstGeom>
        </p:spPr>
        <p:txBody>
          <a:bodyPr lIns="0" tIns="0" rIns="0" bIns="0" numCol="1" spcCol="18288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0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Lorem ipsum dolor sit amet, consectetur adipiscing elit, sed do eiusmod tempor incididunt ut labore et dolore magna et.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6AE3E288-9BDD-7540-A8E7-EA0E798830D5}"/>
              </a:ext>
            </a:extLst>
          </p:cNvPr>
          <p:cNvSpPr txBox="1">
            <a:spLocks/>
          </p:cNvSpPr>
          <p:nvPr/>
        </p:nvSpPr>
        <p:spPr>
          <a:xfrm>
            <a:off x="9176875" y="2437170"/>
            <a:ext cx="1753386" cy="22567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1" i="0" kern="1200">
                <a:solidFill>
                  <a:schemeClr val="accent3"/>
                </a:solidFill>
                <a:latin typeface="Buckeye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Subhead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37EF0-1228-4EF6-91EC-AF67119CF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25D4D9-A15D-4152-A9C1-D07B62CD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6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8B1D-FF2F-46C1-9A0B-29726D93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your chart title.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E7DF-B3C6-4658-B2E2-0636E9AD48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Add some context for data you’re displaying in your chart.</a:t>
            </a:r>
          </a:p>
        </p:txBody>
      </p:sp>
      <p:graphicFrame>
        <p:nvGraphicFramePr>
          <p:cNvPr id="7" name="Chart Placeholder 6" descr="Add your chart data here.">
            <a:extLst>
              <a:ext uri="{FF2B5EF4-FFF2-40B4-BE49-F238E27FC236}">
                <a16:creationId xmlns:a16="http://schemas.microsoft.com/office/drawing/2014/main" id="{190D4790-A04F-4499-A8A2-C6B35F6C3E92}"/>
              </a:ext>
            </a:extLst>
          </p:cNvPr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1800171305"/>
              </p:ext>
            </p:extLst>
          </p:nvPr>
        </p:nvGraphicFramePr>
        <p:xfrm>
          <a:off x="4768849" y="1500187"/>
          <a:ext cx="6583362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B80D7-D17E-4E4A-8583-60F2A9BF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CD462-CCF8-4D9C-AC31-421D937A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54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3F4443"/>
      </a:dk1>
      <a:lt1>
        <a:srgbClr val="FFFFFF"/>
      </a:lt1>
      <a:dk2>
        <a:srgbClr val="3F4443"/>
      </a:dk2>
      <a:lt2>
        <a:srgbClr val="FFFFFF"/>
      </a:lt2>
      <a:accent1>
        <a:srgbClr val="737B7E"/>
      </a:accent1>
      <a:accent2>
        <a:srgbClr val="830065"/>
      </a:accent2>
      <a:accent3>
        <a:srgbClr val="6EBBAB"/>
      </a:accent3>
      <a:accent4>
        <a:srgbClr val="B04558"/>
      </a:accent4>
      <a:accent5>
        <a:srgbClr val="FFB600"/>
      </a:accent5>
      <a:accent6>
        <a:srgbClr val="0E4B52"/>
      </a:accent6>
      <a:hlink>
        <a:srgbClr val="E65F33"/>
      </a:hlink>
      <a:folHlink>
        <a:srgbClr val="FFFFFF"/>
      </a:folHlink>
    </a:clrScheme>
    <a:fontScheme name="Ohio State - Buckeye Fonts">
      <a:majorFont>
        <a:latin typeface="Buckeye Serif Black"/>
        <a:ea typeface=""/>
        <a:cs typeface=""/>
      </a:majorFont>
      <a:minorFont>
        <a:latin typeface="Buckey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394</Words>
  <Application>Microsoft Macintosh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Buckeye Sans</vt:lpstr>
      <vt:lpstr>Buckeye Sans ExtraBold</vt:lpstr>
      <vt:lpstr>Buckeye Serif Black</vt:lpstr>
      <vt:lpstr>Calibri</vt:lpstr>
      <vt:lpstr>Office Theme</vt:lpstr>
      <vt:lpstr>Add your presentation title</vt:lpstr>
      <vt:lpstr>Add your presentation title</vt:lpstr>
      <vt:lpstr>Add your slide title.</vt:lpstr>
      <vt:lpstr>“Add your quote here.”</vt:lpstr>
      <vt:lpstr>Add your slide title.</vt:lpstr>
      <vt:lpstr>Add your title for three key stats</vt:lpstr>
      <vt:lpstr>Add your timeline title.</vt:lpstr>
      <vt:lpstr>Enter your chart title.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Hoy, Mary</dc:creator>
  <cp:lastModifiedBy>Sosnowski, Ryan M.</cp:lastModifiedBy>
  <cp:revision>93</cp:revision>
  <dcterms:created xsi:type="dcterms:W3CDTF">2021-09-24T16:29:17Z</dcterms:created>
  <dcterms:modified xsi:type="dcterms:W3CDTF">2021-10-07T13:23:43Z</dcterms:modified>
</cp:coreProperties>
</file>